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93" r:id="rId2"/>
    <p:sldId id="288" r:id="rId3"/>
    <p:sldId id="289" r:id="rId4"/>
    <p:sldId id="290" r:id="rId5"/>
    <p:sldId id="291" r:id="rId6"/>
    <p:sldId id="292" r:id="rId7"/>
    <p:sldId id="274" r:id="rId8"/>
    <p:sldId id="277" r:id="rId9"/>
    <p:sldId id="278" r:id="rId10"/>
    <p:sldId id="279" r:id="rId11"/>
    <p:sldId id="28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067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F82C8B-0068-2672-A178-369ABA8DC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049F03-5DC9-843D-F27C-0862216A95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2C51C89-B026-C778-8AD2-C041962E2B0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8D6D705-1248-F0AC-E1A4-07AB838D4F6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FCABD4ED-DC70-1B16-DB6A-1AE2732D085C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résous un problème multiplicatif.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207C7BED-F7EC-4D94-21C8-9E20C91389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08211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626738A4-936A-E0FB-EFF1-6E33527FDB27}"/>
              </a:ext>
            </a:extLst>
          </p:cNvPr>
          <p:cNvSpPr txBox="1"/>
          <p:nvPr/>
        </p:nvSpPr>
        <p:spPr>
          <a:xfrm>
            <a:off x="4308872" y="4431672"/>
            <a:ext cx="48597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compte le nombre de bouquets distribués.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01E79E51-5459-FD4C-43D6-E737B1AE96F8}"/>
              </a:ext>
            </a:extLst>
          </p:cNvPr>
          <p:cNvSpPr/>
          <p:nvPr/>
        </p:nvSpPr>
        <p:spPr>
          <a:xfrm>
            <a:off x="4476480" y="1870068"/>
            <a:ext cx="589808" cy="8431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/>
              <a:t>10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9FAE123-C949-51E1-9C6A-082AF3150830}"/>
              </a:ext>
            </a:extLst>
          </p:cNvPr>
          <p:cNvSpPr/>
          <p:nvPr/>
        </p:nvSpPr>
        <p:spPr>
          <a:xfrm>
            <a:off x="5262231" y="1870068"/>
            <a:ext cx="589808" cy="8431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/>
              <a:t>10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1E37D21-7B88-C733-51B8-3020324D9EBB}"/>
              </a:ext>
            </a:extLst>
          </p:cNvPr>
          <p:cNvSpPr txBox="1"/>
          <p:nvPr/>
        </p:nvSpPr>
        <p:spPr>
          <a:xfrm>
            <a:off x="4476480" y="2785300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10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7EF29588-73D1-EA5C-AFC1-022D2A8CAC7D}"/>
              </a:ext>
            </a:extLst>
          </p:cNvPr>
          <p:cNvSpPr/>
          <p:nvPr/>
        </p:nvSpPr>
        <p:spPr>
          <a:xfrm>
            <a:off x="6000480" y="1870068"/>
            <a:ext cx="589808" cy="8431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/>
              <a:t>10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226E29E-A3C4-4017-985E-D3AB1009AB07}"/>
              </a:ext>
            </a:extLst>
          </p:cNvPr>
          <p:cNvSpPr txBox="1"/>
          <p:nvPr/>
        </p:nvSpPr>
        <p:spPr>
          <a:xfrm>
            <a:off x="5262231" y="2778824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FFAAD7B-85FF-FED1-C538-B9F44C5EAF43}"/>
              </a:ext>
            </a:extLst>
          </p:cNvPr>
          <p:cNvSpPr txBox="1"/>
          <p:nvPr/>
        </p:nvSpPr>
        <p:spPr>
          <a:xfrm>
            <a:off x="6000480" y="2785300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30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E436C751-82CF-E7AC-19DC-D1960CAC6CBE}"/>
              </a:ext>
            </a:extLst>
          </p:cNvPr>
          <p:cNvSpPr/>
          <p:nvPr/>
        </p:nvSpPr>
        <p:spPr>
          <a:xfrm>
            <a:off x="6738729" y="1863592"/>
            <a:ext cx="589808" cy="8431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/>
              <a:t>10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2B14F7E-6500-4F58-0553-D73394FABDEB}"/>
              </a:ext>
            </a:extLst>
          </p:cNvPr>
          <p:cNvSpPr txBox="1"/>
          <p:nvPr/>
        </p:nvSpPr>
        <p:spPr>
          <a:xfrm>
            <a:off x="6738729" y="2778824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25" name="Accolade fermante 24">
            <a:extLst>
              <a:ext uri="{FF2B5EF4-FFF2-40B4-BE49-F238E27FC236}">
                <a16:creationId xmlns:a16="http://schemas.microsoft.com/office/drawing/2014/main" id="{C147350B-0635-CFA5-DF65-6E93DCBF4C56}"/>
              </a:ext>
            </a:extLst>
          </p:cNvPr>
          <p:cNvSpPr/>
          <p:nvPr/>
        </p:nvSpPr>
        <p:spPr>
          <a:xfrm rot="5400000">
            <a:off x="5625745" y="2143899"/>
            <a:ext cx="413916" cy="2581817"/>
          </a:xfrm>
          <a:prstGeom prst="rightBrace">
            <a:avLst>
              <a:gd name="adj1" fmla="val 35111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D9D79F3-CC22-E01C-31D3-7CEE7EE2FD03}"/>
              </a:ext>
            </a:extLst>
          </p:cNvPr>
          <p:cNvSpPr txBox="1"/>
          <p:nvPr/>
        </p:nvSpPr>
        <p:spPr>
          <a:xfrm>
            <a:off x="5604636" y="3592320"/>
            <a:ext cx="58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4DAF9CE-7134-17F3-C5C6-6645A3334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257627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370119" y="3378220"/>
            <a:ext cx="44097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Cursive standard" pitchFamily="2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ursive standard" pitchFamily="2" charset="0"/>
              </a:rPr>
              <a:t>Elle peut vendre 4 bouquets.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EE4482-B944-5B17-BBF9-13B74BEE03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27049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5" y="1096488"/>
            <a:ext cx="7042068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J’ai 8 bonbons dans la main. Je les distribue en donnant 2 bonbons par enfant.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d’enfants vont avoir des bonbons ? </a:t>
            </a:r>
            <a:endParaRPr lang="fr-FR" sz="3200" b="1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8C215D3-3587-CE84-F14A-7E1E495388B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408" y="5271687"/>
            <a:ext cx="1387867" cy="71128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9168123-EE2F-E83A-4026-5DFFFC97C0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827" y="5699227"/>
            <a:ext cx="1387867" cy="71128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A35EF77-C0C8-F36F-ACCF-B87B53456A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359" y="5534397"/>
            <a:ext cx="1387867" cy="71128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EB91051-277D-0AC7-2D50-9093CA12AB7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138" y="5783406"/>
            <a:ext cx="1387867" cy="71128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89E5AB24-A8D9-1671-0030-47A9E8BEF74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409" y="6090804"/>
            <a:ext cx="1387867" cy="71128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0E0D897-0566-AAB8-0B57-A6D7224466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449" y="6039963"/>
            <a:ext cx="1387867" cy="71128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ABBA54A7-C41D-B754-8125-113B1218EBC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272" y="5214692"/>
            <a:ext cx="1387867" cy="711282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58EA5AB-FE05-0610-EA59-BE8CCE284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d’enfants qui auront des bonbons.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17" y="1866671"/>
            <a:ext cx="3960000" cy="3124657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1AFF1DC-AD9A-59FB-7543-FD87E63FBA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274913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10" name="Ellipse 9">
            <a:extLst>
              <a:ext uri="{FF2B5EF4-FFF2-40B4-BE49-F238E27FC236}">
                <a16:creationId xmlns:a16="http://schemas.microsoft.com/office/drawing/2014/main" id="{2DEBB555-C0FE-DBCD-3170-4D6C3CDA883D}"/>
              </a:ext>
            </a:extLst>
          </p:cNvPr>
          <p:cNvSpPr/>
          <p:nvPr/>
        </p:nvSpPr>
        <p:spPr>
          <a:xfrm>
            <a:off x="4439213" y="2852447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062AF291-A510-1D66-6586-6EFD79ED52EC}"/>
              </a:ext>
            </a:extLst>
          </p:cNvPr>
          <p:cNvSpPr/>
          <p:nvPr/>
        </p:nvSpPr>
        <p:spPr>
          <a:xfrm>
            <a:off x="4856829" y="2852447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2C34968-4504-9335-DBB0-3FFE16826156}"/>
              </a:ext>
            </a:extLst>
          </p:cNvPr>
          <p:cNvSpPr txBox="1"/>
          <p:nvPr/>
        </p:nvSpPr>
        <p:spPr>
          <a:xfrm>
            <a:off x="4302534" y="4082593"/>
            <a:ext cx="46295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distribue en comptant jusqu’à ce que j’arrive à 8. Je peux compter de 2 en 2.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A11359EF-0F6E-EC38-3CF3-3E2AA4C014FD}"/>
              </a:ext>
            </a:extLst>
          </p:cNvPr>
          <p:cNvSpPr/>
          <p:nvPr/>
        </p:nvSpPr>
        <p:spPr>
          <a:xfrm>
            <a:off x="5713378" y="2855818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ED0BD2D-841D-6BD9-107A-A72F9F967514}"/>
              </a:ext>
            </a:extLst>
          </p:cNvPr>
          <p:cNvSpPr/>
          <p:nvPr/>
        </p:nvSpPr>
        <p:spPr>
          <a:xfrm>
            <a:off x="6130994" y="2855818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331A5074-2003-DD6B-5199-6EA7CFB4E869}"/>
              </a:ext>
            </a:extLst>
          </p:cNvPr>
          <p:cNvSpPr/>
          <p:nvPr/>
        </p:nvSpPr>
        <p:spPr>
          <a:xfrm>
            <a:off x="6913631" y="2852447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E1867055-1642-EB00-B01D-03857D32B232}"/>
              </a:ext>
            </a:extLst>
          </p:cNvPr>
          <p:cNvSpPr/>
          <p:nvPr/>
        </p:nvSpPr>
        <p:spPr>
          <a:xfrm>
            <a:off x="7331247" y="2852447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0A7D470B-C058-43F0-00DE-D4A406F59800}"/>
              </a:ext>
            </a:extLst>
          </p:cNvPr>
          <p:cNvSpPr/>
          <p:nvPr/>
        </p:nvSpPr>
        <p:spPr>
          <a:xfrm>
            <a:off x="8016570" y="2887009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EFD338C2-A5B1-FCF1-5BE4-39DC3844AE68}"/>
              </a:ext>
            </a:extLst>
          </p:cNvPr>
          <p:cNvSpPr/>
          <p:nvPr/>
        </p:nvSpPr>
        <p:spPr>
          <a:xfrm>
            <a:off x="8434186" y="2887009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1CA26EF-2E33-47E3-F94C-4616A6E47618}"/>
              </a:ext>
            </a:extLst>
          </p:cNvPr>
          <p:cNvSpPr txBox="1"/>
          <p:nvPr/>
        </p:nvSpPr>
        <p:spPr>
          <a:xfrm>
            <a:off x="4514423" y="3187291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C274C05-470E-A90D-1E69-EC2CEE403BCC}"/>
              </a:ext>
            </a:extLst>
          </p:cNvPr>
          <p:cNvSpPr txBox="1"/>
          <p:nvPr/>
        </p:nvSpPr>
        <p:spPr>
          <a:xfrm>
            <a:off x="5797868" y="3187291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92822D4-9111-77DB-02B4-D60C56762CFF}"/>
              </a:ext>
            </a:extLst>
          </p:cNvPr>
          <p:cNvSpPr txBox="1"/>
          <p:nvPr/>
        </p:nvSpPr>
        <p:spPr>
          <a:xfrm>
            <a:off x="7054885" y="3201605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6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011C397-8CB0-78D4-A6B6-6A74CC8B1220}"/>
              </a:ext>
            </a:extLst>
          </p:cNvPr>
          <p:cNvSpPr txBox="1"/>
          <p:nvPr/>
        </p:nvSpPr>
        <p:spPr>
          <a:xfrm>
            <a:off x="8179570" y="3172534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8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DF088AB-20FC-6F15-372C-E8C5DD5BA2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233399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 animBg="1"/>
      <p:bldP spid="6" grpId="0" animBg="1"/>
      <p:bldP spid="8" grpId="0" animBg="1"/>
      <p:bldP spid="15" grpId="0" animBg="1"/>
      <p:bldP spid="16" grpId="0" animBg="1"/>
      <p:bldP spid="32" grpId="0" animBg="1"/>
      <p:bldP spid="33" grpId="0" animBg="1"/>
      <p:bldP spid="12" grpId="0"/>
      <p:bldP spid="13" grpId="0"/>
      <p:bldP spid="14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D57123DA-AECA-2D98-090D-C8E78DA2F48E}"/>
              </a:ext>
            </a:extLst>
          </p:cNvPr>
          <p:cNvSpPr txBox="1"/>
          <p:nvPr/>
        </p:nvSpPr>
        <p:spPr>
          <a:xfrm>
            <a:off x="4417659" y="4783585"/>
            <a:ext cx="4498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J’ai distribué à 4 enfants.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A32730F0-60D8-246B-2866-C80FBAB173A2}"/>
              </a:ext>
            </a:extLst>
          </p:cNvPr>
          <p:cNvSpPr/>
          <p:nvPr/>
        </p:nvSpPr>
        <p:spPr>
          <a:xfrm>
            <a:off x="4476479" y="3336965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E8D494FD-4222-A0D3-1140-4EE65B662D88}"/>
              </a:ext>
            </a:extLst>
          </p:cNvPr>
          <p:cNvSpPr/>
          <p:nvPr/>
        </p:nvSpPr>
        <p:spPr>
          <a:xfrm>
            <a:off x="4894095" y="3336965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4AB73CB0-3A90-D57F-B2C3-46E4D822CD37}"/>
              </a:ext>
            </a:extLst>
          </p:cNvPr>
          <p:cNvSpPr/>
          <p:nvPr/>
        </p:nvSpPr>
        <p:spPr>
          <a:xfrm>
            <a:off x="5750644" y="3340336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26FDC972-5456-B04B-6EDF-1B3AF9946BC1}"/>
              </a:ext>
            </a:extLst>
          </p:cNvPr>
          <p:cNvSpPr/>
          <p:nvPr/>
        </p:nvSpPr>
        <p:spPr>
          <a:xfrm>
            <a:off x="6168260" y="3340336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2BBE5D7E-5741-EF6B-214D-76E2543FFF9D}"/>
              </a:ext>
            </a:extLst>
          </p:cNvPr>
          <p:cNvSpPr/>
          <p:nvPr/>
        </p:nvSpPr>
        <p:spPr>
          <a:xfrm>
            <a:off x="6950897" y="3336965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E3174DEE-B8CC-A661-EE34-245F533B7B54}"/>
              </a:ext>
            </a:extLst>
          </p:cNvPr>
          <p:cNvSpPr/>
          <p:nvPr/>
        </p:nvSpPr>
        <p:spPr>
          <a:xfrm>
            <a:off x="7368513" y="3336965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5918E4FE-65D8-A17C-D436-1BFBC9B4F4BA}"/>
              </a:ext>
            </a:extLst>
          </p:cNvPr>
          <p:cNvSpPr/>
          <p:nvPr/>
        </p:nvSpPr>
        <p:spPr>
          <a:xfrm>
            <a:off x="8053836" y="3371527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A11F7315-FD2B-8828-AB9B-CEA1F6464383}"/>
              </a:ext>
            </a:extLst>
          </p:cNvPr>
          <p:cNvSpPr/>
          <p:nvPr/>
        </p:nvSpPr>
        <p:spPr>
          <a:xfrm>
            <a:off x="8471452" y="3371527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colade ouvrante 8">
            <a:extLst>
              <a:ext uri="{FF2B5EF4-FFF2-40B4-BE49-F238E27FC236}">
                <a16:creationId xmlns:a16="http://schemas.microsoft.com/office/drawing/2014/main" id="{B534CE9D-AC79-E4E2-CFBB-CC75DB6C3366}"/>
              </a:ext>
            </a:extLst>
          </p:cNvPr>
          <p:cNvSpPr/>
          <p:nvPr/>
        </p:nvSpPr>
        <p:spPr>
          <a:xfrm rot="16200000">
            <a:off x="6310573" y="1672459"/>
            <a:ext cx="584255" cy="4370083"/>
          </a:xfrm>
          <a:prstGeom prst="leftBrace">
            <a:avLst>
              <a:gd name="adj1" fmla="val 5106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CA537DC-977E-8CF7-96A8-53711D36F58F}"/>
              </a:ext>
            </a:extLst>
          </p:cNvPr>
          <p:cNvSpPr txBox="1"/>
          <p:nvPr/>
        </p:nvSpPr>
        <p:spPr>
          <a:xfrm>
            <a:off x="5520291" y="4089680"/>
            <a:ext cx="2093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TOTAL 4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3B40D537-8431-6559-8BBB-DF6225DB28BC}"/>
              </a:ext>
            </a:extLst>
          </p:cNvPr>
          <p:cNvSpPr/>
          <p:nvPr/>
        </p:nvSpPr>
        <p:spPr>
          <a:xfrm>
            <a:off x="4476479" y="3249881"/>
            <a:ext cx="777053" cy="45917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85824E5-17C1-6600-B2D2-AF097BECF602}"/>
              </a:ext>
            </a:extLst>
          </p:cNvPr>
          <p:cNvSpPr/>
          <p:nvPr/>
        </p:nvSpPr>
        <p:spPr>
          <a:xfrm>
            <a:off x="5721303" y="3262746"/>
            <a:ext cx="777053" cy="45917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8FC805EF-CC13-8F15-FC68-E34B0A3EEB75}"/>
              </a:ext>
            </a:extLst>
          </p:cNvPr>
          <p:cNvSpPr/>
          <p:nvPr/>
        </p:nvSpPr>
        <p:spPr>
          <a:xfrm>
            <a:off x="6927243" y="3243166"/>
            <a:ext cx="777053" cy="45917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516701B4-5BE1-B382-A33A-59F10EB0A67F}"/>
              </a:ext>
            </a:extLst>
          </p:cNvPr>
          <p:cNvSpPr/>
          <p:nvPr/>
        </p:nvSpPr>
        <p:spPr>
          <a:xfrm>
            <a:off x="8005741" y="3271771"/>
            <a:ext cx="777053" cy="45917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1CED64-6E8E-D181-4838-C166BF54BF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117083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713342" y="3423601"/>
            <a:ext cx="396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Cursive standard" pitchFamily="2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ursive standard" pitchFamily="2" charset="0"/>
              </a:rPr>
              <a:t>4 enfants vont avoir des bonbons.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810FFA-D9D5-C24B-8DDE-4CB769DDC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89781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7E5A288-7866-6254-BF38-088A2885E6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380" y="1606898"/>
            <a:ext cx="2954620" cy="525110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127000" y="1072738"/>
            <a:ext cx="7750299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La fleuriste a 40 roses rouges dans son magasin. </a:t>
            </a:r>
          </a:p>
          <a:p>
            <a:r>
              <a:rPr lang="fr-FR" sz="3200" dirty="0">
                <a:solidFill>
                  <a:schemeClr val="tx1"/>
                </a:solidFill>
              </a:rPr>
              <a:t>Elle les vend par bouquets de 10.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de bouquets peut-elle vendre ? 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de bouquets.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04B87CE-3B16-4318-F75F-CE5EA5F3D3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33304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41" name="ZoneTexte 40">
            <a:extLst>
              <a:ext uri="{FF2B5EF4-FFF2-40B4-BE49-F238E27FC236}">
                <a16:creationId xmlns:a16="http://schemas.microsoft.com/office/drawing/2014/main" id="{A2FFDAB1-EAFB-1585-F564-CB55898A9163}"/>
              </a:ext>
            </a:extLst>
          </p:cNvPr>
          <p:cNvSpPr txBox="1"/>
          <p:nvPr/>
        </p:nvSpPr>
        <p:spPr>
          <a:xfrm>
            <a:off x="4108389" y="3780312"/>
            <a:ext cx="52007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Il y a 40 roses. </a:t>
            </a:r>
          </a:p>
          <a:p>
            <a:r>
              <a:rPr lang="fr-FR" sz="3200" dirty="0"/>
              <a:t>Je distribue les paquets de 10 jusqu’à ce que j’arrive à 40.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33E97CF3-CC85-DAFB-2211-CDA17EF99645}"/>
              </a:ext>
            </a:extLst>
          </p:cNvPr>
          <p:cNvSpPr/>
          <p:nvPr/>
        </p:nvSpPr>
        <p:spPr>
          <a:xfrm>
            <a:off x="4476480" y="1870068"/>
            <a:ext cx="589808" cy="8431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/>
              <a:t>10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85DD8C64-4C70-17C9-6E23-7F7BCB92F70C}"/>
              </a:ext>
            </a:extLst>
          </p:cNvPr>
          <p:cNvSpPr/>
          <p:nvPr/>
        </p:nvSpPr>
        <p:spPr>
          <a:xfrm>
            <a:off x="5262231" y="1870068"/>
            <a:ext cx="589808" cy="8431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/>
              <a:t>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4D6FDB2-10B8-077D-C71E-549FA7CB9530}"/>
              </a:ext>
            </a:extLst>
          </p:cNvPr>
          <p:cNvSpPr txBox="1"/>
          <p:nvPr/>
        </p:nvSpPr>
        <p:spPr>
          <a:xfrm>
            <a:off x="4476480" y="2785300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10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6FBC6DB6-F76B-D583-42FE-53D8832CF7E3}"/>
              </a:ext>
            </a:extLst>
          </p:cNvPr>
          <p:cNvSpPr/>
          <p:nvPr/>
        </p:nvSpPr>
        <p:spPr>
          <a:xfrm>
            <a:off x="6000480" y="1870068"/>
            <a:ext cx="589808" cy="8431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/>
              <a:t>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976D2D5-1604-0E44-1A6B-0DCC324BB539}"/>
              </a:ext>
            </a:extLst>
          </p:cNvPr>
          <p:cNvSpPr txBox="1"/>
          <p:nvPr/>
        </p:nvSpPr>
        <p:spPr>
          <a:xfrm>
            <a:off x="5262231" y="2778824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B15BCBA-7374-03A8-26BA-865549650C25}"/>
              </a:ext>
            </a:extLst>
          </p:cNvPr>
          <p:cNvSpPr txBox="1"/>
          <p:nvPr/>
        </p:nvSpPr>
        <p:spPr>
          <a:xfrm>
            <a:off x="6000480" y="2785300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30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F01C1987-F938-9500-3982-F6FC4D38D610}"/>
              </a:ext>
            </a:extLst>
          </p:cNvPr>
          <p:cNvSpPr/>
          <p:nvPr/>
        </p:nvSpPr>
        <p:spPr>
          <a:xfrm>
            <a:off x="6738729" y="1863592"/>
            <a:ext cx="589808" cy="8431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/>
              <a:t>10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0B85D4F-41AD-9358-AC0D-2410CAB57FB9}"/>
              </a:ext>
            </a:extLst>
          </p:cNvPr>
          <p:cNvSpPr txBox="1"/>
          <p:nvPr/>
        </p:nvSpPr>
        <p:spPr>
          <a:xfrm>
            <a:off x="6738729" y="2778824"/>
            <a:ext cx="68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12" name="Espace réservé du texte 2">
            <a:extLst>
              <a:ext uri="{FF2B5EF4-FFF2-40B4-BE49-F238E27FC236}">
                <a16:creationId xmlns:a16="http://schemas.microsoft.com/office/drawing/2014/main" id="{15579F1C-4D68-8547-E0EF-D9DBBAFCF5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77176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 animBg="1"/>
      <p:bldP spid="7" grpId="0"/>
      <p:bldP spid="8" grpId="0"/>
      <p:bldP spid="10" grpId="0" animBg="1"/>
      <p:bldP spid="1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196</Words>
  <Application>Microsoft Office PowerPoint</Application>
  <PresentationFormat>Affichage à l'écran (4:3)</PresentationFormat>
  <Paragraphs>56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Lisons le problème :</vt:lpstr>
      <vt:lpstr>Étape 1</vt:lpstr>
      <vt:lpstr>Étape 2</vt:lpstr>
      <vt:lpstr>Étape 3</vt:lpstr>
      <vt:lpstr>Étape 4</vt:lpstr>
      <vt:lpstr>Lisons le problème :</vt:lpstr>
      <vt:lpstr>Étape 1</vt:lpstr>
      <vt:lpstr>Étape 2</vt:lpstr>
      <vt:lpstr>Étape 3</vt:lpstr>
      <vt:lpstr>Étape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87</cp:revision>
  <dcterms:created xsi:type="dcterms:W3CDTF">2023-02-07T14:55:57Z</dcterms:created>
  <dcterms:modified xsi:type="dcterms:W3CDTF">2025-09-16T18:21:22Z</dcterms:modified>
</cp:coreProperties>
</file>